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23760113" cy="136794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4C94DC-6CA7-483F-8112-280462A07C31}" v="11" dt="2025-01-25T00:12:33.7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6" autoAdjust="0"/>
    <p:restoredTop sz="94660"/>
  </p:normalViewPr>
  <p:slideViewPr>
    <p:cSldViewPr snapToGrid="0">
      <p:cViewPr varScale="1">
        <p:scale>
          <a:sx n="65" d="100"/>
          <a:sy n="65" d="100"/>
        </p:scale>
        <p:origin x="2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Oehm" userId="6a826a5e128e221f" providerId="LiveId" clId="{E64C94DC-6CA7-483F-8112-280462A07C31}"/>
    <pc:docChg chg="custSel addSld modSld">
      <pc:chgData name="Daniel Oehm" userId="6a826a5e128e221f" providerId="LiveId" clId="{E64C94DC-6CA7-483F-8112-280462A07C31}" dt="2025-01-25T00:12:42.878" v="330" actId="20577"/>
      <pc:docMkLst>
        <pc:docMk/>
      </pc:docMkLst>
      <pc:sldChg chg="modSp mod">
        <pc:chgData name="Daniel Oehm" userId="6a826a5e128e221f" providerId="LiveId" clId="{E64C94DC-6CA7-483F-8112-280462A07C31}" dt="2025-01-24T11:42:04.326" v="113" actId="1076"/>
        <pc:sldMkLst>
          <pc:docMk/>
          <pc:sldMk cId="3237206469" sldId="256"/>
        </pc:sldMkLst>
        <pc:picChg chg="mod">
          <ac:chgData name="Daniel Oehm" userId="6a826a5e128e221f" providerId="LiveId" clId="{E64C94DC-6CA7-483F-8112-280462A07C31}" dt="2025-01-24T11:42:04.326" v="113" actId="1076"/>
          <ac:picMkLst>
            <pc:docMk/>
            <pc:sldMk cId="3237206469" sldId="256"/>
            <ac:picMk id="8" creationId="{0ABDE987-FA93-A53E-0157-D859E1C4C91E}"/>
          </ac:picMkLst>
        </pc:picChg>
      </pc:sldChg>
      <pc:sldChg chg="addSp delSp modSp new mod">
        <pc:chgData name="Daniel Oehm" userId="6a826a5e128e221f" providerId="LiveId" clId="{E64C94DC-6CA7-483F-8112-280462A07C31}" dt="2025-01-25T00:12:42.878" v="330" actId="20577"/>
        <pc:sldMkLst>
          <pc:docMk/>
          <pc:sldMk cId="3310717024" sldId="257"/>
        </pc:sldMkLst>
        <pc:spChg chg="del">
          <ac:chgData name="Daniel Oehm" userId="6a826a5e128e221f" providerId="LiveId" clId="{E64C94DC-6CA7-483F-8112-280462A07C31}" dt="2025-01-25T00:09:25.778" v="115" actId="478"/>
          <ac:spMkLst>
            <pc:docMk/>
            <pc:sldMk cId="3310717024" sldId="257"/>
            <ac:spMk id="2" creationId="{6AD22AE0-9105-C517-FEAA-1B0596E42626}"/>
          </ac:spMkLst>
        </pc:spChg>
        <pc:spChg chg="del">
          <ac:chgData name="Daniel Oehm" userId="6a826a5e128e221f" providerId="LiveId" clId="{E64C94DC-6CA7-483F-8112-280462A07C31}" dt="2025-01-25T00:09:25.778" v="115" actId="478"/>
          <ac:spMkLst>
            <pc:docMk/>
            <pc:sldMk cId="3310717024" sldId="257"/>
            <ac:spMk id="3" creationId="{3C068B2A-4764-9A4C-3A7B-56286E852B50}"/>
          </ac:spMkLst>
        </pc:spChg>
        <pc:spChg chg="add mod">
          <ac:chgData name="Daniel Oehm" userId="6a826a5e128e221f" providerId="LiveId" clId="{E64C94DC-6CA7-483F-8112-280462A07C31}" dt="2025-01-25T00:12:17.581" v="287" actId="1037"/>
          <ac:spMkLst>
            <pc:docMk/>
            <pc:sldMk cId="3310717024" sldId="257"/>
            <ac:spMk id="10" creationId="{84DA4FEA-49EC-23E7-41AE-0BA6704C2C5F}"/>
          </ac:spMkLst>
        </pc:spChg>
        <pc:spChg chg="add mod">
          <ac:chgData name="Daniel Oehm" userId="6a826a5e128e221f" providerId="LiveId" clId="{E64C94DC-6CA7-483F-8112-280462A07C31}" dt="2025-01-25T00:12:29.522" v="306" actId="14100"/>
          <ac:spMkLst>
            <pc:docMk/>
            <pc:sldMk cId="3310717024" sldId="257"/>
            <ac:spMk id="11" creationId="{C6F37787-860F-DA3E-B51C-033CE9FF19BA}"/>
          </ac:spMkLst>
        </pc:spChg>
        <pc:spChg chg="add mod">
          <ac:chgData name="Daniel Oehm" userId="6a826a5e128e221f" providerId="LiveId" clId="{E64C94DC-6CA7-483F-8112-280462A07C31}" dt="2025-01-25T00:12:42.878" v="330" actId="20577"/>
          <ac:spMkLst>
            <pc:docMk/>
            <pc:sldMk cId="3310717024" sldId="257"/>
            <ac:spMk id="12" creationId="{7118612D-AA5B-862A-FBD4-B2333BF28129}"/>
          </ac:spMkLst>
        </pc:spChg>
        <pc:picChg chg="add mod">
          <ac:chgData name="Daniel Oehm" userId="6a826a5e128e221f" providerId="LiveId" clId="{E64C94DC-6CA7-483F-8112-280462A07C31}" dt="2025-01-25T00:12:17.581" v="287" actId="1037"/>
          <ac:picMkLst>
            <pc:docMk/>
            <pc:sldMk cId="3310717024" sldId="257"/>
            <ac:picMk id="5" creationId="{727434D3-E277-C2AE-54BF-797885660A03}"/>
          </ac:picMkLst>
        </pc:picChg>
        <pc:picChg chg="add mod">
          <ac:chgData name="Daniel Oehm" userId="6a826a5e128e221f" providerId="LiveId" clId="{E64C94DC-6CA7-483F-8112-280462A07C31}" dt="2025-01-25T00:12:17.581" v="287" actId="1037"/>
          <ac:picMkLst>
            <pc:docMk/>
            <pc:sldMk cId="3310717024" sldId="257"/>
            <ac:picMk id="7" creationId="{6B6CFE69-77A9-9F1B-CA13-8E95E244C9F6}"/>
          </ac:picMkLst>
        </pc:picChg>
        <pc:picChg chg="add mod">
          <ac:chgData name="Daniel Oehm" userId="6a826a5e128e221f" providerId="LiveId" clId="{E64C94DC-6CA7-483F-8112-280462A07C31}" dt="2025-01-25T00:12:17.581" v="287" actId="1037"/>
          <ac:picMkLst>
            <pc:docMk/>
            <pc:sldMk cId="3310717024" sldId="257"/>
            <ac:picMk id="9" creationId="{411B67D7-F25D-E53F-A258-B68C5D648CA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0014" y="2238751"/>
            <a:ext cx="17820085" cy="4762488"/>
          </a:xfrm>
        </p:spPr>
        <p:txBody>
          <a:bodyPr anchor="b"/>
          <a:lstStyle>
            <a:lvl1pPr algn="ctr">
              <a:defRPr sz="11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0014" y="7184899"/>
            <a:ext cx="17820085" cy="3302709"/>
          </a:xfrm>
        </p:spPr>
        <p:txBody>
          <a:bodyPr/>
          <a:lstStyle>
            <a:lvl1pPr marL="0" indent="0" algn="ctr">
              <a:buNone/>
              <a:defRPr sz="4677"/>
            </a:lvl1pPr>
            <a:lvl2pPr marL="890991" indent="0" algn="ctr">
              <a:buNone/>
              <a:defRPr sz="3898"/>
            </a:lvl2pPr>
            <a:lvl3pPr marL="1781983" indent="0" algn="ctr">
              <a:buNone/>
              <a:defRPr sz="3508"/>
            </a:lvl3pPr>
            <a:lvl4pPr marL="2672974" indent="0" algn="ctr">
              <a:buNone/>
              <a:defRPr sz="3118"/>
            </a:lvl4pPr>
            <a:lvl5pPr marL="3563965" indent="0" algn="ctr">
              <a:buNone/>
              <a:defRPr sz="3118"/>
            </a:lvl5pPr>
            <a:lvl6pPr marL="4454957" indent="0" algn="ctr">
              <a:buNone/>
              <a:defRPr sz="3118"/>
            </a:lvl6pPr>
            <a:lvl7pPr marL="5345948" indent="0" algn="ctr">
              <a:buNone/>
              <a:defRPr sz="3118"/>
            </a:lvl7pPr>
            <a:lvl8pPr marL="6236940" indent="0" algn="ctr">
              <a:buNone/>
              <a:defRPr sz="3118"/>
            </a:lvl8pPr>
            <a:lvl9pPr marL="7127931" indent="0" algn="ctr">
              <a:buNone/>
              <a:defRPr sz="311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1879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9749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003331" y="728306"/>
            <a:ext cx="5123274" cy="115927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33508" y="728306"/>
            <a:ext cx="15072822" cy="115927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1578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9121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1133" y="3410374"/>
            <a:ext cx="20493097" cy="5690286"/>
          </a:xfrm>
        </p:spPr>
        <p:txBody>
          <a:bodyPr anchor="b"/>
          <a:lstStyle>
            <a:lvl1pPr>
              <a:defRPr sz="11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1133" y="9154493"/>
            <a:ext cx="20493097" cy="2992387"/>
          </a:xfrm>
        </p:spPr>
        <p:txBody>
          <a:bodyPr/>
          <a:lstStyle>
            <a:lvl1pPr marL="0" indent="0">
              <a:buNone/>
              <a:defRPr sz="4677">
                <a:solidFill>
                  <a:schemeClr val="tx1">
                    <a:tint val="82000"/>
                  </a:schemeClr>
                </a:solidFill>
              </a:defRPr>
            </a:lvl1pPr>
            <a:lvl2pPr marL="890991" indent="0">
              <a:buNone/>
              <a:defRPr sz="3898">
                <a:solidFill>
                  <a:schemeClr val="tx1">
                    <a:tint val="82000"/>
                  </a:schemeClr>
                </a:solidFill>
              </a:defRPr>
            </a:lvl2pPr>
            <a:lvl3pPr marL="1781983" indent="0">
              <a:buNone/>
              <a:defRPr sz="3508">
                <a:solidFill>
                  <a:schemeClr val="tx1">
                    <a:tint val="82000"/>
                  </a:schemeClr>
                </a:solidFill>
              </a:defRPr>
            </a:lvl3pPr>
            <a:lvl4pPr marL="2672974" indent="0">
              <a:buNone/>
              <a:defRPr sz="3118">
                <a:solidFill>
                  <a:schemeClr val="tx1">
                    <a:tint val="82000"/>
                  </a:schemeClr>
                </a:solidFill>
              </a:defRPr>
            </a:lvl4pPr>
            <a:lvl5pPr marL="3563965" indent="0">
              <a:buNone/>
              <a:defRPr sz="3118">
                <a:solidFill>
                  <a:schemeClr val="tx1">
                    <a:tint val="82000"/>
                  </a:schemeClr>
                </a:solidFill>
              </a:defRPr>
            </a:lvl5pPr>
            <a:lvl6pPr marL="4454957" indent="0">
              <a:buNone/>
              <a:defRPr sz="3118">
                <a:solidFill>
                  <a:schemeClr val="tx1">
                    <a:tint val="82000"/>
                  </a:schemeClr>
                </a:solidFill>
              </a:defRPr>
            </a:lvl6pPr>
            <a:lvl7pPr marL="5345948" indent="0">
              <a:buNone/>
              <a:defRPr sz="3118">
                <a:solidFill>
                  <a:schemeClr val="tx1">
                    <a:tint val="82000"/>
                  </a:schemeClr>
                </a:solidFill>
              </a:defRPr>
            </a:lvl7pPr>
            <a:lvl8pPr marL="6236940" indent="0">
              <a:buNone/>
              <a:defRPr sz="3118">
                <a:solidFill>
                  <a:schemeClr val="tx1">
                    <a:tint val="82000"/>
                  </a:schemeClr>
                </a:solidFill>
              </a:defRPr>
            </a:lvl8pPr>
            <a:lvl9pPr marL="7127931" indent="0">
              <a:buNone/>
              <a:defRPr sz="3118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7494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3508" y="3641531"/>
            <a:ext cx="10098048" cy="86795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28557" y="3641531"/>
            <a:ext cx="10098048" cy="86795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8505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6603" y="728307"/>
            <a:ext cx="20493097" cy="26440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6603" y="3353376"/>
            <a:ext cx="10051641" cy="1643437"/>
          </a:xfrm>
        </p:spPr>
        <p:txBody>
          <a:bodyPr anchor="b"/>
          <a:lstStyle>
            <a:lvl1pPr marL="0" indent="0">
              <a:buNone/>
              <a:defRPr sz="4677" b="1"/>
            </a:lvl1pPr>
            <a:lvl2pPr marL="890991" indent="0">
              <a:buNone/>
              <a:defRPr sz="3898" b="1"/>
            </a:lvl2pPr>
            <a:lvl3pPr marL="1781983" indent="0">
              <a:buNone/>
              <a:defRPr sz="3508" b="1"/>
            </a:lvl3pPr>
            <a:lvl4pPr marL="2672974" indent="0">
              <a:buNone/>
              <a:defRPr sz="3118" b="1"/>
            </a:lvl4pPr>
            <a:lvl5pPr marL="3563965" indent="0">
              <a:buNone/>
              <a:defRPr sz="3118" b="1"/>
            </a:lvl5pPr>
            <a:lvl6pPr marL="4454957" indent="0">
              <a:buNone/>
              <a:defRPr sz="3118" b="1"/>
            </a:lvl6pPr>
            <a:lvl7pPr marL="5345948" indent="0">
              <a:buNone/>
              <a:defRPr sz="3118" b="1"/>
            </a:lvl7pPr>
            <a:lvl8pPr marL="6236940" indent="0">
              <a:buNone/>
              <a:defRPr sz="3118" b="1"/>
            </a:lvl8pPr>
            <a:lvl9pPr marL="7127931" indent="0">
              <a:buNone/>
              <a:defRPr sz="311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36603" y="4996813"/>
            <a:ext cx="10051641" cy="7349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028557" y="3353376"/>
            <a:ext cx="10101143" cy="1643437"/>
          </a:xfrm>
        </p:spPr>
        <p:txBody>
          <a:bodyPr anchor="b"/>
          <a:lstStyle>
            <a:lvl1pPr marL="0" indent="0">
              <a:buNone/>
              <a:defRPr sz="4677" b="1"/>
            </a:lvl1pPr>
            <a:lvl2pPr marL="890991" indent="0">
              <a:buNone/>
              <a:defRPr sz="3898" b="1"/>
            </a:lvl2pPr>
            <a:lvl3pPr marL="1781983" indent="0">
              <a:buNone/>
              <a:defRPr sz="3508" b="1"/>
            </a:lvl3pPr>
            <a:lvl4pPr marL="2672974" indent="0">
              <a:buNone/>
              <a:defRPr sz="3118" b="1"/>
            </a:lvl4pPr>
            <a:lvl5pPr marL="3563965" indent="0">
              <a:buNone/>
              <a:defRPr sz="3118" b="1"/>
            </a:lvl5pPr>
            <a:lvl6pPr marL="4454957" indent="0">
              <a:buNone/>
              <a:defRPr sz="3118" b="1"/>
            </a:lvl6pPr>
            <a:lvl7pPr marL="5345948" indent="0">
              <a:buNone/>
              <a:defRPr sz="3118" b="1"/>
            </a:lvl7pPr>
            <a:lvl8pPr marL="6236940" indent="0">
              <a:buNone/>
              <a:defRPr sz="3118" b="1"/>
            </a:lvl8pPr>
            <a:lvl9pPr marL="7127931" indent="0">
              <a:buNone/>
              <a:defRPr sz="311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028557" y="4996813"/>
            <a:ext cx="10101143" cy="7349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7042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9357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4864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6604" y="911966"/>
            <a:ext cx="7663254" cy="3191881"/>
          </a:xfrm>
        </p:spPr>
        <p:txBody>
          <a:bodyPr anchor="b"/>
          <a:lstStyle>
            <a:lvl1pPr>
              <a:defRPr sz="623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01143" y="1969594"/>
            <a:ext cx="12028557" cy="9721303"/>
          </a:xfrm>
        </p:spPr>
        <p:txBody>
          <a:bodyPr/>
          <a:lstStyle>
            <a:lvl1pPr>
              <a:defRPr sz="6236"/>
            </a:lvl1pPr>
            <a:lvl2pPr>
              <a:defRPr sz="5457"/>
            </a:lvl2pPr>
            <a:lvl3pPr>
              <a:defRPr sz="4677"/>
            </a:lvl3pPr>
            <a:lvl4pPr>
              <a:defRPr sz="3898"/>
            </a:lvl4pPr>
            <a:lvl5pPr>
              <a:defRPr sz="3898"/>
            </a:lvl5pPr>
            <a:lvl6pPr>
              <a:defRPr sz="3898"/>
            </a:lvl6pPr>
            <a:lvl7pPr>
              <a:defRPr sz="3898"/>
            </a:lvl7pPr>
            <a:lvl8pPr>
              <a:defRPr sz="3898"/>
            </a:lvl8pPr>
            <a:lvl9pPr>
              <a:defRPr sz="38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6604" y="4103846"/>
            <a:ext cx="7663254" cy="7602883"/>
          </a:xfrm>
        </p:spPr>
        <p:txBody>
          <a:bodyPr/>
          <a:lstStyle>
            <a:lvl1pPr marL="0" indent="0">
              <a:buNone/>
              <a:defRPr sz="3118"/>
            </a:lvl1pPr>
            <a:lvl2pPr marL="890991" indent="0">
              <a:buNone/>
              <a:defRPr sz="2728"/>
            </a:lvl2pPr>
            <a:lvl3pPr marL="1781983" indent="0">
              <a:buNone/>
              <a:defRPr sz="2339"/>
            </a:lvl3pPr>
            <a:lvl4pPr marL="2672974" indent="0">
              <a:buNone/>
              <a:defRPr sz="1949"/>
            </a:lvl4pPr>
            <a:lvl5pPr marL="3563965" indent="0">
              <a:buNone/>
              <a:defRPr sz="1949"/>
            </a:lvl5pPr>
            <a:lvl6pPr marL="4454957" indent="0">
              <a:buNone/>
              <a:defRPr sz="1949"/>
            </a:lvl6pPr>
            <a:lvl7pPr marL="5345948" indent="0">
              <a:buNone/>
              <a:defRPr sz="1949"/>
            </a:lvl7pPr>
            <a:lvl8pPr marL="6236940" indent="0">
              <a:buNone/>
              <a:defRPr sz="1949"/>
            </a:lvl8pPr>
            <a:lvl9pPr marL="7127931" indent="0">
              <a:buNone/>
              <a:defRPr sz="194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4520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6604" y="911966"/>
            <a:ext cx="7663254" cy="3191881"/>
          </a:xfrm>
        </p:spPr>
        <p:txBody>
          <a:bodyPr anchor="b"/>
          <a:lstStyle>
            <a:lvl1pPr>
              <a:defRPr sz="623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101143" y="1969594"/>
            <a:ext cx="12028557" cy="9721303"/>
          </a:xfrm>
        </p:spPr>
        <p:txBody>
          <a:bodyPr anchor="t"/>
          <a:lstStyle>
            <a:lvl1pPr marL="0" indent="0">
              <a:buNone/>
              <a:defRPr sz="6236"/>
            </a:lvl1pPr>
            <a:lvl2pPr marL="890991" indent="0">
              <a:buNone/>
              <a:defRPr sz="5457"/>
            </a:lvl2pPr>
            <a:lvl3pPr marL="1781983" indent="0">
              <a:buNone/>
              <a:defRPr sz="4677"/>
            </a:lvl3pPr>
            <a:lvl4pPr marL="2672974" indent="0">
              <a:buNone/>
              <a:defRPr sz="3898"/>
            </a:lvl4pPr>
            <a:lvl5pPr marL="3563965" indent="0">
              <a:buNone/>
              <a:defRPr sz="3898"/>
            </a:lvl5pPr>
            <a:lvl6pPr marL="4454957" indent="0">
              <a:buNone/>
              <a:defRPr sz="3898"/>
            </a:lvl6pPr>
            <a:lvl7pPr marL="5345948" indent="0">
              <a:buNone/>
              <a:defRPr sz="3898"/>
            </a:lvl7pPr>
            <a:lvl8pPr marL="6236940" indent="0">
              <a:buNone/>
              <a:defRPr sz="3898"/>
            </a:lvl8pPr>
            <a:lvl9pPr marL="7127931" indent="0">
              <a:buNone/>
              <a:defRPr sz="389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6604" y="4103846"/>
            <a:ext cx="7663254" cy="7602883"/>
          </a:xfrm>
        </p:spPr>
        <p:txBody>
          <a:bodyPr/>
          <a:lstStyle>
            <a:lvl1pPr marL="0" indent="0">
              <a:buNone/>
              <a:defRPr sz="3118"/>
            </a:lvl1pPr>
            <a:lvl2pPr marL="890991" indent="0">
              <a:buNone/>
              <a:defRPr sz="2728"/>
            </a:lvl2pPr>
            <a:lvl3pPr marL="1781983" indent="0">
              <a:buNone/>
              <a:defRPr sz="2339"/>
            </a:lvl3pPr>
            <a:lvl4pPr marL="2672974" indent="0">
              <a:buNone/>
              <a:defRPr sz="1949"/>
            </a:lvl4pPr>
            <a:lvl5pPr marL="3563965" indent="0">
              <a:buNone/>
              <a:defRPr sz="1949"/>
            </a:lvl5pPr>
            <a:lvl6pPr marL="4454957" indent="0">
              <a:buNone/>
              <a:defRPr sz="1949"/>
            </a:lvl6pPr>
            <a:lvl7pPr marL="5345948" indent="0">
              <a:buNone/>
              <a:defRPr sz="1949"/>
            </a:lvl7pPr>
            <a:lvl8pPr marL="6236940" indent="0">
              <a:buNone/>
              <a:defRPr sz="1949"/>
            </a:lvl8pPr>
            <a:lvl9pPr marL="7127931" indent="0">
              <a:buNone/>
              <a:defRPr sz="194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9343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33508" y="728307"/>
            <a:ext cx="20493097" cy="2644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3508" y="3641531"/>
            <a:ext cx="20493097" cy="86795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33508" y="12678860"/>
            <a:ext cx="5346025" cy="728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3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93F39F-DFF7-4A3E-A087-36ABDE14B450}" type="datetimeFigureOut">
              <a:rPr lang="en-AU" smtClean="0"/>
              <a:t>24/01/2025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870538" y="12678860"/>
            <a:ext cx="8019038" cy="728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3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780580" y="12678860"/>
            <a:ext cx="5346025" cy="728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3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F2CE1F-B9C2-48FC-8F11-F89D0138A87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9981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781983" rtl="0" eaLnBrk="1" latinLnBrk="0" hangingPunct="1">
        <a:lnSpc>
          <a:spcPct val="90000"/>
        </a:lnSpc>
        <a:spcBef>
          <a:spcPct val="0"/>
        </a:spcBef>
        <a:buNone/>
        <a:defRPr sz="8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45496" indent="-445496" algn="l" defTabSz="1781983" rtl="0" eaLnBrk="1" latinLnBrk="0" hangingPunct="1">
        <a:lnSpc>
          <a:spcPct val="90000"/>
        </a:lnSpc>
        <a:spcBef>
          <a:spcPts val="1949"/>
        </a:spcBef>
        <a:buFont typeface="Arial" panose="020B0604020202020204" pitchFamily="34" charset="0"/>
        <a:buChar char="•"/>
        <a:defRPr sz="5457" kern="1200">
          <a:solidFill>
            <a:schemeClr val="tx1"/>
          </a:solidFill>
          <a:latin typeface="+mn-lt"/>
          <a:ea typeface="+mn-ea"/>
          <a:cs typeface="+mn-cs"/>
        </a:defRPr>
      </a:lvl1pPr>
      <a:lvl2pPr marL="1336487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2pPr>
      <a:lvl3pPr marL="2227478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898" kern="1200">
          <a:solidFill>
            <a:schemeClr val="tx1"/>
          </a:solidFill>
          <a:latin typeface="+mn-lt"/>
          <a:ea typeface="+mn-ea"/>
          <a:cs typeface="+mn-cs"/>
        </a:defRPr>
      </a:lvl3pPr>
      <a:lvl4pPr marL="3118470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4pPr>
      <a:lvl5pPr marL="4009461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5pPr>
      <a:lvl6pPr marL="4900452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6pPr>
      <a:lvl7pPr marL="5791444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7pPr>
      <a:lvl8pPr marL="6682435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8pPr>
      <a:lvl9pPr marL="7573427" indent="-445496" algn="l" defTabSz="1781983" rtl="0" eaLnBrk="1" latinLnBrk="0" hangingPunct="1">
        <a:lnSpc>
          <a:spcPct val="90000"/>
        </a:lnSpc>
        <a:spcBef>
          <a:spcPts val="974"/>
        </a:spcBef>
        <a:buFont typeface="Arial" panose="020B0604020202020204" pitchFamily="34" charset="0"/>
        <a:buChar char="•"/>
        <a:defRPr sz="350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1pPr>
      <a:lvl2pPr marL="890991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2pPr>
      <a:lvl3pPr marL="1781983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3pPr>
      <a:lvl4pPr marL="2672974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4pPr>
      <a:lvl5pPr marL="3563965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5pPr>
      <a:lvl6pPr marL="4454957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6pPr>
      <a:lvl7pPr marL="5345948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7pPr>
      <a:lvl8pPr marL="6236940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8pPr>
      <a:lvl9pPr marL="7127931" algn="l" defTabSz="1781983" rtl="0" eaLnBrk="1" latinLnBrk="0" hangingPunct="1">
        <a:defRPr sz="350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danie\OneDrive\Documents\Repos\tidytues\scripts\2025\03%20-%20himalaya\himalaya.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climbing a mountain&#10;&#10;Description automatically generated">
            <a:extLst>
              <a:ext uri="{FF2B5EF4-FFF2-40B4-BE49-F238E27FC236}">
                <a16:creationId xmlns:a16="http://schemas.microsoft.com/office/drawing/2014/main" id="{BC56709B-953D-19BB-D059-59C30CB32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419192" cy="136794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CCD0EC4-095B-C1C0-A2B8-53B4485DFB9E}"/>
              </a:ext>
            </a:extLst>
          </p:cNvPr>
          <p:cNvSpPr/>
          <p:nvPr/>
        </p:nvSpPr>
        <p:spPr>
          <a:xfrm>
            <a:off x="363794" y="0"/>
            <a:ext cx="18055399" cy="1367948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ABDE987-FA93-A53E-0157-D859E1C4C91E}"/>
              </a:ext>
            </a:extLst>
          </p:cNvPr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1280274" y="1183593"/>
            <a:ext cx="12248320" cy="1224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206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ilhouette of a person with a backpack and a cane&#10;&#10;Description automatically generated">
            <a:extLst>
              <a:ext uri="{FF2B5EF4-FFF2-40B4-BE49-F238E27FC236}">
                <a16:creationId xmlns:a16="http://schemas.microsoft.com/office/drawing/2014/main" id="{727434D3-E277-C2AE-54BF-797885660A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68" y="2630017"/>
            <a:ext cx="2101387" cy="3169026"/>
          </a:xfrm>
          <a:prstGeom prst="rect">
            <a:avLst/>
          </a:prstGeom>
        </p:spPr>
      </p:pic>
      <p:pic>
        <p:nvPicPr>
          <p:cNvPr id="7" name="Picture 6" descr="A silhouette of a person with a cane&#10;&#10;Description automatically generated">
            <a:extLst>
              <a:ext uri="{FF2B5EF4-FFF2-40B4-BE49-F238E27FC236}">
                <a16:creationId xmlns:a16="http://schemas.microsoft.com/office/drawing/2014/main" id="{6B6CFE69-77A9-9F1B-CA13-8E95E244C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21" y="5999542"/>
            <a:ext cx="1987379" cy="2742285"/>
          </a:xfrm>
          <a:prstGeom prst="rect">
            <a:avLst/>
          </a:prstGeom>
        </p:spPr>
      </p:pic>
      <p:pic>
        <p:nvPicPr>
          <p:cNvPr id="9" name="Picture 8" descr="A pink and white silhouette of a person&#10;&#10;Description automatically generated">
            <a:extLst>
              <a:ext uri="{FF2B5EF4-FFF2-40B4-BE49-F238E27FC236}">
                <a16:creationId xmlns:a16="http://schemas.microsoft.com/office/drawing/2014/main" id="{411B67D7-F25D-E53F-A258-B68C5D648C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130" y="9127783"/>
            <a:ext cx="1694670" cy="31520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DA4FEA-49EC-23E7-41AE-0BA6704C2C5F}"/>
              </a:ext>
            </a:extLst>
          </p:cNvPr>
          <p:cNvSpPr txBox="1"/>
          <p:nvPr/>
        </p:nvSpPr>
        <p:spPr>
          <a:xfrm>
            <a:off x="3605309" y="3331774"/>
            <a:ext cx="178343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600" dirty="0"/>
              <a:t>Climbers who made the summit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F37787-860F-DA3E-B51C-033CE9FF19BA}"/>
              </a:ext>
            </a:extLst>
          </p:cNvPr>
          <p:cNvSpPr txBox="1"/>
          <p:nvPr/>
        </p:nvSpPr>
        <p:spPr>
          <a:xfrm>
            <a:off x="3502069" y="6585854"/>
            <a:ext cx="207639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600" dirty="0"/>
              <a:t>Climbers who didn’t make the summit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18612D-AA5B-862A-FBD4-B2333BF28129}"/>
              </a:ext>
            </a:extLst>
          </p:cNvPr>
          <p:cNvSpPr txBox="1"/>
          <p:nvPr/>
        </p:nvSpPr>
        <p:spPr>
          <a:xfrm>
            <a:off x="3502068" y="9839934"/>
            <a:ext cx="207639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9600" dirty="0"/>
              <a:t>Climbers who died on </a:t>
            </a:r>
            <a:r>
              <a:rPr lang="en-AU" sz="9600"/>
              <a:t>the expedition</a:t>
            </a:r>
            <a:endParaRPr lang="en-AU" sz="9600" dirty="0"/>
          </a:p>
        </p:txBody>
      </p:sp>
    </p:spTree>
    <p:extLst>
      <p:ext uri="{BB962C8B-B14F-4D97-AF65-F5344CB8AC3E}">
        <p14:creationId xmlns:p14="http://schemas.microsoft.com/office/powerpoint/2010/main" val="3310717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1459</TotalTime>
  <Words>17</Words>
  <Application>Microsoft Office PowerPoint</Application>
  <PresentationFormat>Custom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Oehm</dc:creator>
  <cp:lastModifiedBy>Daniel Oehm</cp:lastModifiedBy>
  <cp:revision>1</cp:revision>
  <dcterms:created xsi:type="dcterms:W3CDTF">2025-01-23T23:53:35Z</dcterms:created>
  <dcterms:modified xsi:type="dcterms:W3CDTF">2025-01-25T00:12:45Z</dcterms:modified>
</cp:coreProperties>
</file>

<file path=docProps/thumbnail.jpeg>
</file>